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2" r:id="rId3"/>
    <p:sldId id="270" r:id="rId4"/>
    <p:sldId id="271" r:id="rId5"/>
    <p:sldId id="276" r:id="rId6"/>
    <p:sldId id="280" r:id="rId7"/>
    <p:sldId id="257" r:id="rId8"/>
    <p:sldId id="268" r:id="rId9"/>
    <p:sldId id="260" r:id="rId10"/>
    <p:sldId id="269" r:id="rId11"/>
    <p:sldId id="261" r:id="rId12"/>
    <p:sldId id="273" r:id="rId13"/>
    <p:sldId id="264" r:id="rId14"/>
    <p:sldId id="274" r:id="rId15"/>
    <p:sldId id="278" r:id="rId16"/>
    <p:sldId id="279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5D724C-F88C-4D8E-9CBC-5500C220390E}">
          <p14:sldIdLst>
            <p14:sldId id="277"/>
            <p14:sldId id="272"/>
            <p14:sldId id="270"/>
            <p14:sldId id="271"/>
            <p14:sldId id="276"/>
            <p14:sldId id="280"/>
          </p14:sldIdLst>
        </p14:section>
        <p14:section name="Раздел без заголовка" id="{02E05FEE-33FC-416D-BC9E-36EDBC55B412}">
          <p14:sldIdLst>
            <p14:sldId id="257"/>
            <p14:sldId id="268"/>
            <p14:sldId id="260"/>
            <p14:sldId id="269"/>
            <p14:sldId id="261"/>
            <p14:sldId id="273"/>
            <p14:sldId id="264"/>
            <p14:sldId id="274"/>
            <p14:sldId id="278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61120" autoAdjust="0"/>
  </p:normalViewPr>
  <p:slideViewPr>
    <p:cSldViewPr snapToGrid="0">
      <p:cViewPr varScale="1">
        <p:scale>
          <a:sx n="40" d="100"/>
          <a:sy n="40" d="100"/>
        </p:scale>
        <p:origin x="17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78FF-2807-4681-91FE-D2BFE61A7788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12C2-B424-4BDD-BDE5-67255807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2C2-B424-4BDD-BDE5-6725580756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5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2C2-B424-4BDD-BDE5-6725580756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8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2C2-B424-4BDD-BDE5-6725580756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6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2C2-B424-4BDD-BDE5-6725580756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8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1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5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2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7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8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46E2-6B8C-4FC6-8B0C-C049B4C2914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6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0.gif"/><Relationship Id="rId7" Type="http://schemas.openxmlformats.org/officeDocument/2006/relationships/image" Target="../media/image39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7.gif"/><Relationship Id="rId10" Type="http://schemas.openxmlformats.org/officeDocument/2006/relationships/image" Target="../media/image41.gif"/><Relationship Id="rId4" Type="http://schemas.openxmlformats.org/officeDocument/2006/relationships/image" Target="../media/image37.gif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38.gif"/><Relationship Id="rId7" Type="http://schemas.openxmlformats.org/officeDocument/2006/relationships/image" Target="../media/image3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43.gif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40.gif"/><Relationship Id="rId7" Type="http://schemas.openxmlformats.org/officeDocument/2006/relationships/image" Target="../media/image41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3.gif"/><Relationship Id="rId10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099582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Дикие животные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5280" y="5440680"/>
            <a:ext cx="467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Матухина</a:t>
            </a:r>
            <a:r>
              <a:rPr lang="ru-RU" dirty="0" smtClean="0"/>
              <a:t> Елена Александровна</a:t>
            </a:r>
          </a:p>
          <a:p>
            <a:r>
              <a:rPr lang="ru-RU" dirty="0" smtClean="0"/>
              <a:t>Учитель-логопед МБДОУ д/с №14</a:t>
            </a:r>
          </a:p>
          <a:p>
            <a:r>
              <a:rPr lang="ru-RU" dirty="0" smtClean="0"/>
              <a:t>Горячий Ключ </a:t>
            </a:r>
            <a:r>
              <a:rPr lang="ru-RU" dirty="0" err="1" smtClean="0"/>
              <a:t>п.Первомайский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25987" y="178356"/>
            <a:ext cx="345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детей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67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4" y="365125"/>
            <a:ext cx="10929256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Словообразование новых слов с одинаковым корнем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81597" y="1690687"/>
            <a:ext cx="3902528" cy="3703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869" y="1690688"/>
            <a:ext cx="3715888" cy="3703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757" y="5633357"/>
            <a:ext cx="436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Заяц-зайцы</a:t>
            </a:r>
            <a:r>
              <a:rPr lang="ru-RU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зайчишка-зайчишки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9860" y="5633357"/>
            <a:ext cx="328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Зайчонок-зайчата.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1690687"/>
            <a:ext cx="2520539" cy="3703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6964" y="5633357"/>
            <a:ext cx="168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Чем питаются?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207501"/>
            <a:ext cx="11016189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Словообразование новых слов с одинаковым корнем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" y="1740564"/>
            <a:ext cx="5156838" cy="3459231"/>
          </a:xfrm>
        </p:spPr>
      </p:pic>
      <p:sp>
        <p:nvSpPr>
          <p:cNvPr id="4" name="TextBox 3"/>
          <p:cNvSpPr txBox="1"/>
          <p:nvPr/>
        </p:nvSpPr>
        <p:spPr>
          <a:xfrm>
            <a:off x="631767" y="5885411"/>
            <a:ext cx="29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Горный козел-Горные козлы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81702" y="5885411"/>
            <a:ext cx="344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Горный </a:t>
            </a:r>
            <a:r>
              <a:rPr lang="ru-RU" dirty="0" smtClean="0"/>
              <a:t>козлёнок-Горные </a:t>
            </a:r>
            <a:r>
              <a:rPr lang="ru-RU" dirty="0" smtClean="0"/>
              <a:t>козлята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58204"/>
            <a:ext cx="4995203" cy="3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3600" dirty="0" smtClean="0"/>
              <a:t>Мы походим, как медведи,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и как волки-их соседи,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мы поскачем, как бельчата, </a:t>
            </a:r>
            <a:br>
              <a:rPr lang="ru-RU" sz="3600" dirty="0" smtClean="0"/>
            </a:br>
            <a:r>
              <a:rPr lang="ru-RU" sz="3600" dirty="0" smtClean="0"/>
              <a:t>                        подкрадемся, как лисята,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погрызем кору, как зайцы,</a:t>
            </a:r>
            <a:br>
              <a:rPr lang="ru-RU" sz="3600" dirty="0" smtClean="0"/>
            </a:br>
            <a:r>
              <a:rPr lang="ru-RU" sz="3600" dirty="0" smtClean="0"/>
              <a:t>                        и </a:t>
            </a:r>
            <a:r>
              <a:rPr lang="ru-RU" sz="3600" dirty="0" err="1" smtClean="0"/>
              <a:t>порыщем</a:t>
            </a:r>
            <a:r>
              <a:rPr lang="ru-RU" sz="3600" dirty="0" smtClean="0"/>
              <a:t>, как волчата,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как олени </a:t>
            </a:r>
            <a:r>
              <a:rPr lang="ru-RU" sz="3600" dirty="0" err="1" smtClean="0"/>
              <a:t>пободаемся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и домой засобираемся.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09" y="658884"/>
            <a:ext cx="1171575" cy="1114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90" y="3546618"/>
            <a:ext cx="3324225" cy="321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52" y="4839592"/>
            <a:ext cx="1809750" cy="1123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85116" y="4338700"/>
            <a:ext cx="3468695" cy="1500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65" y="5089139"/>
            <a:ext cx="1524000" cy="114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64" y="409445"/>
            <a:ext cx="1514475" cy="790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57" y="2036795"/>
            <a:ext cx="1646448" cy="1407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3" y="305910"/>
            <a:ext cx="1130840" cy="14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4"/>
                </a:solidFill>
              </a:rPr>
              <a:t>Кто здесь лишний?</a:t>
            </a:r>
            <a:endParaRPr lang="ru-RU" sz="6600" dirty="0">
              <a:solidFill>
                <a:schemeClr val="accent4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58" y="3667324"/>
            <a:ext cx="2030565" cy="256143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94" y="2664619"/>
            <a:ext cx="3324225" cy="3219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44" y="2664619"/>
            <a:ext cx="2229802" cy="3035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36" y="3706416"/>
            <a:ext cx="3435613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"/>
            <a:ext cx="6939644" cy="9485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Кого не стало?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0" y="1588632"/>
            <a:ext cx="4586899" cy="22412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7" y="1257452"/>
            <a:ext cx="1982456" cy="2572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22" y="302089"/>
            <a:ext cx="2275522" cy="2445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" y="3518567"/>
            <a:ext cx="3767065" cy="3648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92" y="4245198"/>
            <a:ext cx="2926760" cy="2195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13" y="885021"/>
            <a:ext cx="3130467" cy="26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29"/>
            <a:ext cx="12192000" cy="6874329"/>
          </a:xfrm>
        </p:spPr>
      </p:pic>
      <p:sp>
        <p:nvSpPr>
          <p:cNvPr id="5" name="TextBox 4"/>
          <p:cNvSpPr txBox="1"/>
          <p:nvPr/>
        </p:nvSpPr>
        <p:spPr>
          <a:xfrm flipH="1">
            <a:off x="1567542" y="-16330"/>
            <a:ext cx="8278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Как сказать правильно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629" y="1256440"/>
            <a:ext cx="678916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на дупле или в дупле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Норка на земле или в земле</a:t>
            </a:r>
            <a:r>
              <a:rPr lang="ru-RU" sz="2800" dirty="0" smtClean="0"/>
              <a:t>?</a:t>
            </a:r>
            <a:endParaRPr lang="ru-RU" sz="2800" dirty="0" smtClean="0"/>
          </a:p>
          <a:p>
            <a:r>
              <a:rPr lang="ru-RU" sz="2800" dirty="0" smtClean="0"/>
              <a:t>Медвежата в берлоге или под берлогой</a:t>
            </a:r>
            <a:r>
              <a:rPr lang="ru-RU" sz="2800" dirty="0" smtClean="0"/>
              <a:t>?</a:t>
            </a:r>
            <a:endParaRPr lang="ru-RU" sz="2800" dirty="0" smtClean="0"/>
          </a:p>
          <a:p>
            <a:r>
              <a:rPr lang="ru-RU" sz="2800" dirty="0" smtClean="0"/>
              <a:t>Шишка на ветке или в ветке?</a:t>
            </a:r>
          </a:p>
          <a:p>
            <a:r>
              <a:rPr lang="ru-RU" sz="2800" dirty="0" smtClean="0"/>
              <a:t>Птица в гнезде или на гнезде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Зайка за кустиком или на кустике</a:t>
            </a:r>
            <a:r>
              <a:rPr lang="ru-RU" sz="2800" dirty="0"/>
              <a:t>?</a:t>
            </a:r>
            <a:endParaRPr lang="ru-RU" sz="2800" dirty="0" smtClean="0"/>
          </a:p>
          <a:p>
            <a:r>
              <a:rPr lang="ru-RU" sz="2800" dirty="0" smtClean="0"/>
              <a:t>Лось шагает на тропинке или по тропинке?</a:t>
            </a:r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254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85" y="288757"/>
            <a:ext cx="590550" cy="504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73" y="3969714"/>
            <a:ext cx="1514475" cy="790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61" y="2774409"/>
            <a:ext cx="771525" cy="1114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48" y="2510944"/>
            <a:ext cx="1304925" cy="1123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" y="2627625"/>
            <a:ext cx="1304925" cy="1123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0" y="4896526"/>
            <a:ext cx="800100" cy="1038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071172"/>
            <a:ext cx="3324225" cy="3219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93" y="4314569"/>
            <a:ext cx="1524000" cy="114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18" y="1820551"/>
            <a:ext cx="1057275" cy="1009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8110" y="6150114"/>
            <a:ext cx="4263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Где кто находится?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3602736" y="3054096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1" y="4913313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Северном Кавказе </a:t>
            </a:r>
            <a:r>
              <a:rPr lang="ru-RU" sz="2400" b="1" smtClean="0">
                <a:solidFill>
                  <a:srgbClr val="FF0000"/>
                </a:solidFill>
              </a:rPr>
              <a:t>в лесах и </a:t>
            </a:r>
            <a:r>
              <a:rPr lang="ru-RU" sz="2400" b="1" dirty="0" smtClean="0">
                <a:solidFill>
                  <a:srgbClr val="FF0000"/>
                </a:solidFill>
              </a:rPr>
              <a:t>заповедниках живет много диких </a:t>
            </a:r>
            <a:r>
              <a:rPr lang="ru-RU" sz="2400" b="1" dirty="0" smtClean="0">
                <a:solidFill>
                  <a:srgbClr val="FF0000"/>
                </a:solidFill>
              </a:rPr>
              <a:t>животных.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6186" y="244929"/>
            <a:ext cx="86043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Сегодня мы с вами отправимся в лес,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познакомиться с его  обитателями 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узнаем как они живут, чем питаются?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 для того, чтобы </a:t>
            </a:r>
            <a:r>
              <a:rPr lang="ru-RU" sz="2800" dirty="0" smtClean="0">
                <a:solidFill>
                  <a:schemeClr val="bg1"/>
                </a:solidFill>
              </a:rPr>
              <a:t>лес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нас к себе пустил в свою обитель,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сделаем пальчиковую гимнастику.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Меж еловых мягких лап,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Дождик капает: кап, кап.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Где сучок в лесу засох,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Вырос мох, мох, мох.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Где листок к листку прилип,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вырос гриб, гриб, гриб.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Кто его найдет друзья-</a:t>
            </a:r>
            <a:r>
              <a:rPr lang="ru-RU" sz="2800" dirty="0" err="1" smtClean="0">
                <a:solidFill>
                  <a:schemeClr val="bg1"/>
                </a:solidFill>
              </a:rPr>
              <a:t>я,я,я</a:t>
            </a:r>
            <a:r>
              <a:rPr lang="ru-RU" sz="2800" dirty="0" smtClean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189">
            <a:off x="421218" y="122379"/>
            <a:ext cx="12206252" cy="7864474"/>
          </a:xfrm>
          <a:prstGeom prst="rect">
            <a:avLst/>
          </a:prstGeom>
        </p:spPr>
      </p:pic>
      <p:sp>
        <p:nvSpPr>
          <p:cNvPr id="3" name="Блок-схема: узел 2"/>
          <p:cNvSpPr/>
          <p:nvPr/>
        </p:nvSpPr>
        <p:spPr>
          <a:xfrm>
            <a:off x="7664421" y="50042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543938" y="45470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067143" y="47756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937831" y="42011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42" y="-16346"/>
            <a:ext cx="1333500" cy="1190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5031" y="6264936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Назовите животных из четырех букв.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65" y="5934670"/>
            <a:ext cx="11919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Ой мостик, давайте через него перейдем. А чтобы его преодолеть, нужно выполнить задание: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17" y="3965142"/>
            <a:ext cx="1809750" cy="1123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41" y="5051762"/>
            <a:ext cx="1514475" cy="790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" y="2803703"/>
            <a:ext cx="2034281" cy="18533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92" y="3779531"/>
            <a:ext cx="11715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365125"/>
            <a:ext cx="10798629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Словообразование новых слов с одинаковым корнем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6" y="1690688"/>
            <a:ext cx="5371600" cy="38936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00" y="1690688"/>
            <a:ext cx="5642264" cy="3893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3" y="5698671"/>
            <a:ext cx="280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Олень - </a:t>
            </a:r>
            <a:r>
              <a:rPr lang="ru-RU" sz="2800" dirty="0" err="1" smtClean="0"/>
              <a:t>Оленуха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935687" y="5698671"/>
            <a:ext cx="199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Олененок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1999" y="6221891"/>
            <a:ext cx="318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Чем питаются?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82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093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533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267" y="349347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1" y="1122362"/>
            <a:ext cx="5950857" cy="4026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34737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Образуй новые слова с одинаковым корнем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9" y="5453743"/>
            <a:ext cx="348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Лось, лосиха, лоси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13270" y="5453743"/>
            <a:ext cx="299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Лосенок-лосята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38" y="1122362"/>
            <a:ext cx="5388427" cy="4026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257" y="6271592"/>
            <a:ext cx="3265713" cy="5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Чем питаются?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305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4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32" y="131820"/>
            <a:ext cx="1161132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Словообразование новых слов с одинаковым корнем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" y="1481139"/>
            <a:ext cx="5723965" cy="5376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74" y="1481139"/>
            <a:ext cx="5321304" cy="5376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19" y="4933203"/>
            <a:ext cx="1716581" cy="1924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74" y="4933203"/>
            <a:ext cx="1715365" cy="1828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390" y="6338807"/>
            <a:ext cx="434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Лис, лиса, лисица, лисичка, лисонька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86061" y="6338807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Лисенок, лисята.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61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13"/>
            <a:ext cx="12191999" cy="75873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996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Словообразование. Образуй несколько названий животного, с одинаковым корнем.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80" y="3208149"/>
            <a:ext cx="869197" cy="9449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92" y="1626116"/>
            <a:ext cx="5619404" cy="3913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0" y="1588165"/>
            <a:ext cx="5363838" cy="4000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829" y="5721445"/>
            <a:ext cx="283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Волчонок-волчата.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8393" y="5721444"/>
            <a:ext cx="527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Волк</a:t>
            </a:r>
            <a:r>
              <a:rPr lang="ru-RU" sz="2400" b="1" dirty="0" smtClean="0"/>
              <a:t>, </a:t>
            </a:r>
            <a:r>
              <a:rPr lang="ru-RU" sz="2400" b="1" dirty="0" smtClean="0"/>
              <a:t> </a:t>
            </a:r>
            <a:r>
              <a:rPr lang="ru-RU" sz="2400" b="1" dirty="0" smtClean="0"/>
              <a:t>волчица, </a:t>
            </a:r>
            <a:r>
              <a:rPr lang="ru-RU" sz="2400" b="1" dirty="0" smtClean="0"/>
              <a:t> волки, волчище.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0912" y="6183110"/>
            <a:ext cx="232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Чем питаются?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71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" y="0"/>
            <a:ext cx="121898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365125"/>
            <a:ext cx="11092542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Словообразование новых слов с одинаковым корнем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907"/>
            <a:ext cx="3491344" cy="332618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1765907"/>
            <a:ext cx="3507179" cy="3326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9295" y="5636029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Белка-белочка-белки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80960" y="5605714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Бельчонок-бельчата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71" y="1765907"/>
            <a:ext cx="3804558" cy="3326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7"/>
          <a:stretch/>
        </p:blipFill>
        <p:spPr>
          <a:xfrm>
            <a:off x="1959429" y="4113066"/>
            <a:ext cx="1531915" cy="9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316</Words>
  <Application>Microsoft Office PowerPoint</Application>
  <PresentationFormat>Широкоэкранный</PresentationFormat>
  <Paragraphs>63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Словообразование новых слов с одинаковым корнем</vt:lpstr>
      <vt:lpstr>Презентация PowerPoint</vt:lpstr>
      <vt:lpstr>Словообразование новых слов с одинаковым корнем</vt:lpstr>
      <vt:lpstr>Словообразование. Образуй несколько названий животного, с одинаковым корнем.</vt:lpstr>
      <vt:lpstr>Словообразование новых слов с одинаковым корнем</vt:lpstr>
      <vt:lpstr>Словообразование новых слов с одинаковым корнем</vt:lpstr>
      <vt:lpstr>Словообразование новых слов с одинаковым корнем</vt:lpstr>
      <vt:lpstr>                                                                     Мы походим, как медведи,                         и как волки-их соседи,                          мы поскачем, как бельчата,                          подкрадемся, как лисята,                          погрызем кору, как зайцы,                         и порыщем, как волчата,                         как олени пободаемся                         и домой засобираемся.       </vt:lpstr>
      <vt:lpstr>Кто здесь лишний?</vt:lpstr>
      <vt:lpstr>Кого не стало?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ЕКБ Связной</cp:lastModifiedBy>
  <cp:revision>260</cp:revision>
  <dcterms:created xsi:type="dcterms:W3CDTF">2017-01-09T20:37:11Z</dcterms:created>
  <dcterms:modified xsi:type="dcterms:W3CDTF">2016-06-07T04:44:07Z</dcterms:modified>
</cp:coreProperties>
</file>