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2" r:id="rId11"/>
    <p:sldId id="271" r:id="rId12"/>
    <p:sldId id="267" r:id="rId13"/>
    <p:sldId id="269" r:id="rId14"/>
    <p:sldId id="270" r:id="rId15"/>
    <p:sldId id="275" r:id="rId16"/>
    <p:sldId id="276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5D724C-F88C-4D8E-9CBC-5500C220390E}">
          <p14:sldIdLst>
            <p14:sldId id="274"/>
            <p14:sldId id="257"/>
            <p14:sldId id="258"/>
            <p14:sldId id="259"/>
            <p14:sldId id="260"/>
            <p14:sldId id="261"/>
            <p14:sldId id="262"/>
            <p14:sldId id="264"/>
            <p14:sldId id="266"/>
            <p14:sldId id="272"/>
            <p14:sldId id="271"/>
            <p14:sldId id="267"/>
            <p14:sldId id="269"/>
            <p14:sldId id="270"/>
            <p14:sldId id="275"/>
            <p14:sldId id="276"/>
            <p14:sldId id="273"/>
          </p14:sldIdLst>
        </p14:section>
        <p14:section name="Раздел без заголовка" id="{02E05FEE-33FC-416D-BC9E-36EDBC55B4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155" autoAdjust="0"/>
  </p:normalViewPr>
  <p:slideViewPr>
    <p:cSldViewPr snapToGrid="0">
      <p:cViewPr varScale="1">
        <p:scale>
          <a:sx n="45" d="100"/>
          <a:sy n="45" d="100"/>
        </p:scale>
        <p:origin x="167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578FF-2807-4681-91FE-D2BFE61A7788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12C2-B424-4BDD-BDE5-67255807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5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2C2-B424-4BDD-BDE5-6725580756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7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2C2-B424-4BDD-BDE5-6725580756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7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1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5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9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3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2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7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8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546E2-6B8C-4FC6-8B0C-C049B4C2914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4C671-832A-45E3-A47C-E5A579F8E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6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39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27.gif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30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43"/>
            <a:ext cx="12192000" cy="8425543"/>
          </a:xfrm>
        </p:spPr>
      </p:pic>
      <p:sp>
        <p:nvSpPr>
          <p:cNvPr id="5" name="TextBox 4"/>
          <p:cNvSpPr txBox="1"/>
          <p:nvPr/>
        </p:nvSpPr>
        <p:spPr>
          <a:xfrm flipV="1">
            <a:off x="838200" y="1506022"/>
            <a:ext cx="1019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506022"/>
            <a:ext cx="8645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accent4"/>
                </a:solidFill>
              </a:rPr>
              <a:t>Домашние животные</a:t>
            </a:r>
            <a:endParaRPr lang="ru-RU" sz="72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9841" y="5337545"/>
            <a:ext cx="3338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Автор: учитель-логопед </a:t>
            </a:r>
            <a:r>
              <a:rPr lang="ru-RU" dirty="0" err="1" smtClean="0">
                <a:solidFill>
                  <a:srgbClr val="00B0F0"/>
                </a:solidFill>
              </a:rPr>
              <a:t>Матухина</a:t>
            </a:r>
            <a:r>
              <a:rPr lang="ru-RU" dirty="0" smtClean="0">
                <a:solidFill>
                  <a:srgbClr val="00B0F0"/>
                </a:solidFill>
              </a:rPr>
              <a:t> Елена Александровна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МБДОУ д/с №14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Горячий Ключ. </a:t>
            </a:r>
            <a:r>
              <a:rPr lang="ru-RU" dirty="0" err="1" smtClean="0">
                <a:solidFill>
                  <a:srgbClr val="00B0F0"/>
                </a:solidFill>
              </a:rPr>
              <a:t>п.Первомайский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7174" y="0"/>
            <a:ext cx="345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Для детей дошкольного возраста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3125561" cy="3125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114" y="522514"/>
            <a:ext cx="1140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/>
                </a:solidFill>
              </a:rPr>
              <a:t>Как называется домик для кроликов?-Крольчатник</a:t>
            </a:r>
            <a:endParaRPr lang="ru-RU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80457" y="631371"/>
            <a:ext cx="10232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Чем питаются козы, кролики, кони,  коровы, овцы?</a:t>
            </a:r>
          </a:p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Травой, значит они травоядные.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6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3" y="0"/>
            <a:ext cx="10853057" cy="66185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Животные и их детеныши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У лошади-…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У овцы-…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У  собаки-…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У кошки-…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У козы-…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У коровы-…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У свиньи-…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54" y="0"/>
            <a:ext cx="6067646" cy="6858000"/>
          </a:xfrm>
        </p:spPr>
      </p:pic>
    </p:spTree>
    <p:extLst>
      <p:ext uri="{BB962C8B-B14F-4D97-AF65-F5344CB8AC3E}">
        <p14:creationId xmlns:p14="http://schemas.microsoft.com/office/powerpoint/2010/main" val="2092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0343" y="365126"/>
            <a:ext cx="9448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Перечисли действия животных.</a:t>
            </a:r>
          </a:p>
          <a:p>
            <a:r>
              <a:rPr lang="ru-RU" sz="4000" dirty="0" smtClean="0"/>
              <a:t>Собака лает, кусает -…</a:t>
            </a:r>
          </a:p>
          <a:p>
            <a:r>
              <a:rPr lang="ru-RU" sz="4000" dirty="0" smtClean="0"/>
              <a:t>Кошка-…</a:t>
            </a:r>
          </a:p>
          <a:p>
            <a:r>
              <a:rPr lang="ru-RU" sz="4000" dirty="0" smtClean="0"/>
              <a:t>Свинья-…</a:t>
            </a:r>
          </a:p>
          <a:p>
            <a:r>
              <a:rPr lang="ru-RU" sz="4000" dirty="0" smtClean="0"/>
              <a:t>Корова-…</a:t>
            </a:r>
          </a:p>
          <a:p>
            <a:r>
              <a:rPr lang="ru-RU" sz="4000" dirty="0" smtClean="0"/>
              <a:t>Курица-…</a:t>
            </a:r>
          </a:p>
          <a:p>
            <a:r>
              <a:rPr lang="ru-RU" sz="4000" dirty="0" smtClean="0"/>
              <a:t>Гусь-…</a:t>
            </a:r>
          </a:p>
          <a:p>
            <a:r>
              <a:rPr lang="ru-RU" sz="4000" dirty="0" smtClean="0"/>
              <a:t>Баран-…</a:t>
            </a:r>
          </a:p>
          <a:p>
            <a:r>
              <a:rPr lang="ru-RU" sz="4000" dirty="0" smtClean="0"/>
              <a:t>Коза-…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72" y="2422504"/>
            <a:ext cx="3962400" cy="20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" y="1"/>
            <a:ext cx="12374962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Опиши по признакам.</a:t>
            </a:r>
          </a:p>
          <a:p>
            <a:r>
              <a:rPr lang="ru-RU" sz="4400" dirty="0" smtClean="0"/>
              <a:t>Кошка пушистая, нежная, ласковая, серая…</a:t>
            </a:r>
          </a:p>
          <a:p>
            <a:r>
              <a:rPr lang="ru-RU" sz="4400" dirty="0" smtClean="0"/>
              <a:t>Козочка…</a:t>
            </a:r>
          </a:p>
          <a:p>
            <a:r>
              <a:rPr lang="ru-RU" sz="4400" dirty="0" smtClean="0"/>
              <a:t>Кролик…</a:t>
            </a:r>
          </a:p>
          <a:p>
            <a:r>
              <a:rPr lang="ru-RU" sz="4400" dirty="0" smtClean="0"/>
              <a:t>Петух…</a:t>
            </a:r>
          </a:p>
          <a:p>
            <a:r>
              <a:rPr lang="ru-RU" sz="4400" dirty="0" smtClean="0"/>
              <a:t>Свинья…</a:t>
            </a:r>
          </a:p>
          <a:p>
            <a:r>
              <a:rPr lang="ru-RU" sz="4400" dirty="0" smtClean="0"/>
              <a:t>Лошадь…</a:t>
            </a:r>
          </a:p>
          <a:p>
            <a:r>
              <a:rPr lang="ru-RU" sz="4400" dirty="0" smtClean="0"/>
              <a:t>Ослик…</a:t>
            </a:r>
          </a:p>
          <a:p>
            <a:r>
              <a:rPr lang="ru-RU" sz="4400" dirty="0" smtClean="0"/>
              <a:t>Уточка…</a:t>
            </a:r>
          </a:p>
          <a:p>
            <a:endParaRPr lang="ru-RU" sz="4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4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40" y="320041"/>
            <a:ext cx="8519160" cy="137064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Кто здесь лишний?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24" y="4136526"/>
            <a:ext cx="2379165" cy="2854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27" y="3641546"/>
            <a:ext cx="3734358" cy="3216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70" y="-302412"/>
            <a:ext cx="4081215" cy="3224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6" y="-2028482"/>
            <a:ext cx="4418728" cy="4644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225" y="2767227"/>
            <a:ext cx="2921207" cy="2969895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-13807468" y="1133714"/>
            <a:ext cx="10515600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5850" y="365125"/>
            <a:ext cx="8397949" cy="13255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Кто здесь лишний?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92" y="4686919"/>
            <a:ext cx="1628332" cy="17187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364" y="2690654"/>
            <a:ext cx="2367516" cy="2855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34" y="383129"/>
            <a:ext cx="2535727" cy="2535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63" y="3845203"/>
            <a:ext cx="2756380" cy="1711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3" y="5000285"/>
            <a:ext cx="1881730" cy="15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09285" y="1233377"/>
            <a:ext cx="5857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10828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Где живут кошки? В доме, в сарае.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78" y="3612289"/>
            <a:ext cx="1202406" cy="209781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19891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Где живут кони? В конюшне.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Много коней – стадо.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90147"/>
            <a:ext cx="2111542" cy="12700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90147"/>
            <a:ext cx="1568116" cy="12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8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Где живут собаки? В будке.</a:t>
            </a:r>
            <a:r>
              <a:rPr lang="ru-RU" b="1" dirty="0">
                <a:solidFill>
                  <a:schemeClr val="accent4"/>
                </a:solidFill>
              </a:rPr>
              <a:t/>
            </a:r>
            <a:br>
              <a:rPr lang="ru-RU" b="1" dirty="0">
                <a:solidFill>
                  <a:schemeClr val="accent4"/>
                </a:solidFill>
              </a:rPr>
            </a:br>
            <a:r>
              <a:rPr lang="ru-RU" b="1" dirty="0" smtClean="0">
                <a:solidFill>
                  <a:schemeClr val="accent4"/>
                </a:solidFill>
              </a:rPr>
              <a:t>Много собак-свора. 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58" y="5406898"/>
            <a:ext cx="1574132" cy="130542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26" y="5406898"/>
            <a:ext cx="1102644" cy="130542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54" t="-109906" r="-280003" b="149085"/>
          <a:stretch/>
        </p:blipFill>
        <p:spPr>
          <a:xfrm>
            <a:off x="957479" y="4963886"/>
            <a:ext cx="1306285" cy="12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Где живут коровы? В коровнике.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 smtClean="0">
                <a:solidFill>
                  <a:schemeClr val="accent4"/>
                </a:solidFill>
              </a:rPr>
              <a:t>Много коров-стадо.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64" y="4390928"/>
            <a:ext cx="3250783" cy="19238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46" y="4762101"/>
            <a:ext cx="1808372" cy="1181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969793" y="4512440"/>
            <a:ext cx="1810502" cy="180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22" y="342900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286" y="365125"/>
            <a:ext cx="9285514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Где живут свиньи?-в свинарнике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5" y="3994484"/>
            <a:ext cx="4774948" cy="23280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7" y="3296653"/>
            <a:ext cx="3561349" cy="3561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83" y="3159918"/>
            <a:ext cx="1159746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Как называется домик для овец?-овчарня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 smtClean="0">
                <a:solidFill>
                  <a:schemeClr val="accent4"/>
                </a:solidFill>
              </a:rPr>
              <a:t>Когда много пасется овец?-отара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9" y="3907506"/>
            <a:ext cx="3461083" cy="295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 называется домик для козочки?</a:t>
            </a:r>
            <a:b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Хлев.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43" y="4379495"/>
            <a:ext cx="2079456" cy="2021305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8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42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729" y="-847243"/>
            <a:ext cx="10330542" cy="1023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62" y="3569530"/>
            <a:ext cx="1903210" cy="19609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4319232"/>
            <a:ext cx="1523999" cy="1439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92" y="4778529"/>
            <a:ext cx="1657279" cy="1503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0971" y="348343"/>
            <a:ext cx="910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Как называется домик для кур?</a:t>
            </a:r>
            <a:endParaRPr lang="ru-RU" sz="4800" dirty="0">
              <a:solidFill>
                <a:schemeClr val="accent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52" y="4085618"/>
            <a:ext cx="1904944" cy="2196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03" y="2947465"/>
            <a:ext cx="2550193" cy="13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170</Words>
  <Application>Microsoft Office PowerPoint</Application>
  <PresentationFormat>Широкоэкранный</PresentationFormat>
  <Paragraphs>42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</vt:lpstr>
      <vt:lpstr>Где живут кошки? В доме, в сарае.</vt:lpstr>
      <vt:lpstr>Где живут кони? В конюшне. Много коней – стадо.</vt:lpstr>
      <vt:lpstr>Где живут собаки? В будке. Много собак-свора. </vt:lpstr>
      <vt:lpstr>Где живут коровы? В коровнике. Много коров-стадо.</vt:lpstr>
      <vt:lpstr>Где живут свиньи?-в свинарнике</vt:lpstr>
      <vt:lpstr>Как называется домик для овец?-овчарня Когда много пасется овец?-отара</vt:lpstr>
      <vt:lpstr>Как называется домик для козочки? Хлев.</vt:lpstr>
      <vt:lpstr>Презентация PowerPoint</vt:lpstr>
      <vt:lpstr>Презентация PowerPoint</vt:lpstr>
      <vt:lpstr>Презентация PowerPoint</vt:lpstr>
      <vt:lpstr>Животные и их детеныши  У лошади-… У овцы-… У  собаки-… У кошки-… У козы-… У коровы-… У свиньи-… </vt:lpstr>
      <vt:lpstr>Презентация PowerPoint</vt:lpstr>
      <vt:lpstr>Презентация PowerPoint</vt:lpstr>
      <vt:lpstr>Кто здесь лишний?</vt:lpstr>
      <vt:lpstr>Кто здесь лишний?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232</cp:revision>
  <dcterms:created xsi:type="dcterms:W3CDTF">2017-01-09T20:37:11Z</dcterms:created>
  <dcterms:modified xsi:type="dcterms:W3CDTF">2017-08-29T11:24:00Z</dcterms:modified>
</cp:coreProperties>
</file>