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60" r:id="rId5"/>
    <p:sldId id="264" r:id="rId6"/>
    <p:sldId id="261" r:id="rId7"/>
    <p:sldId id="262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106" d="100"/>
          <a:sy n="106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981B-A1E7-46A3-AA8D-F736651E498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066B-FFC6-46D9-B1B0-D6CA12468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981B-A1E7-46A3-AA8D-F736651E498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066B-FFC6-46D9-B1B0-D6CA12468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981B-A1E7-46A3-AA8D-F736651E498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066B-FFC6-46D9-B1B0-D6CA12468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981B-A1E7-46A3-AA8D-F736651E498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066B-FFC6-46D9-B1B0-D6CA12468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981B-A1E7-46A3-AA8D-F736651E498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066B-FFC6-46D9-B1B0-D6CA12468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981B-A1E7-46A3-AA8D-F736651E498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066B-FFC6-46D9-B1B0-D6CA12468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981B-A1E7-46A3-AA8D-F736651E498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066B-FFC6-46D9-B1B0-D6CA12468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981B-A1E7-46A3-AA8D-F736651E498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066B-FFC6-46D9-B1B0-D6CA12468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981B-A1E7-46A3-AA8D-F736651E498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066B-FFC6-46D9-B1B0-D6CA12468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981B-A1E7-46A3-AA8D-F736651E498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066B-FFC6-46D9-B1B0-D6CA12468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981B-A1E7-46A3-AA8D-F736651E498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066B-FFC6-46D9-B1B0-D6CA12468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D981B-A1E7-46A3-AA8D-F736651E4981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066B-FFC6-46D9-B1B0-D6CA12468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:\ДОК\Мои рисунки\рис\през\0_1c073_7eeb441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1122" cy="1285884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ln w="38100">
                  <a:solidFill>
                    <a:srgbClr val="3333CC"/>
                  </a:solidFill>
                </a:ln>
                <a:solidFill>
                  <a:srgbClr val="9900FF"/>
                </a:solidFill>
              </a:rPr>
              <a:t>Жизнь и быт казаков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user\Pictures\viselki_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4038600" cy="4572031"/>
          </a:xfrm>
          <a:prstGeom prst="rect">
            <a:avLst/>
          </a:prstGeom>
          <a:noFill/>
        </p:spPr>
      </p:pic>
      <p:pic>
        <p:nvPicPr>
          <p:cNvPr id="1027" name="Picture 3" descr="C:\Users\user\Pictures\volga_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71612"/>
            <a:ext cx="4038600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:\ДОК\Мои рисунки\рис\през\0_1c073_7eeb441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4572032" cy="428628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852494" cy="257163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C:\Users\user\Pictures\dsc_31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:\ДОК\Мои рисунки\рис\през\0_1c073_7eeb441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4572032" cy="428628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852494" cy="257163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C:\Users\user\Pictures\staro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5728"/>
            <a:ext cx="8034366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:\ДОК\Мои рисунки\рис\през\0_1c073_7eeb441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6072230"/>
          </a:xfrm>
        </p:spPr>
        <p:txBody>
          <a:bodyPr>
            <a:prstTxWarp prst="textChevron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:\ДОК\Мои рисунки\рис\през\0_1c073_7eeb441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6072230" cy="1214446"/>
          </a:xfrm>
        </p:spPr>
        <p:txBody>
          <a:bodyPr>
            <a:prstTxWarp prst="textChevron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5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4290"/>
            <a:ext cx="8258204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:\ДОК\Мои рисунки\рис\през\0_1c073_7eeb441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6072230" cy="1214446"/>
          </a:xfrm>
        </p:spPr>
        <p:txBody>
          <a:bodyPr>
            <a:prstTxWarp prst="textChevron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Pictures\обычаи и обряды Мечетинского юрт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:\ДОК\Мои рисунки\рис\през\0_1c073_7eeb441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214446"/>
          </a:xfrm>
        </p:spPr>
        <p:txBody>
          <a:bodyPr>
            <a:prstTxWarp prst="textChevron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00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Pictures\starocherkassk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358246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:\ДОК\Мои рисунки\рис\през\0_1c073_7eeb441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6072230" cy="1214446"/>
          </a:xfrm>
        </p:spPr>
        <p:txBody>
          <a:bodyPr>
            <a:prstTxWarp prst="textChevron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планы по старшей группе\масленница 2010\IMG_2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:\ДОК\Мои рисунки\рис\през\0_1c073_7eeb441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214446"/>
          </a:xfrm>
        </p:spPr>
        <p:txBody>
          <a:bodyPr>
            <a:prstTxWarp prst="textChevron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00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Pictures\казач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643998" cy="62151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:\ДОК\Мои рисунки\рис\през\0_1c073_7eeb441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4572032" cy="428628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852494" cy="257163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C:\Users\user\Pictures\новый год и святки на кубан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7143800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:\ДОК\Мои рисунки\рис\през\0_1c073_7eeb441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571900" cy="1214446"/>
          </a:xfrm>
        </p:spPr>
        <p:txBody>
          <a:bodyPr>
            <a:prstTxWarp prst="textChevron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4" name="Picture 2" descr="C:\Users\user\Pictures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714775" cy="5840435"/>
          </a:xfrm>
          <a:prstGeom prst="rect">
            <a:avLst/>
          </a:prstGeom>
          <a:noFill/>
        </p:spPr>
      </p:pic>
      <p:pic>
        <p:nvPicPr>
          <p:cNvPr id="3075" name="Picture 3" descr="C:\Users\user\Pictures\1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04"/>
            <a:ext cx="4000527" cy="56975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:\ДОК\Мои рисунки\рис\през\0_1c073_7eeb441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4572032" cy="428628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852494" cy="257163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C:\Users\user\Pictures\243422-0b2219e14cf159a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Жизнь и быт казаков.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Конец.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быт казаков.</dc:title>
  <dc:creator>user</dc:creator>
  <cp:lastModifiedBy>Александр</cp:lastModifiedBy>
  <cp:revision>10</cp:revision>
  <dcterms:created xsi:type="dcterms:W3CDTF">2010-12-11T18:30:04Z</dcterms:created>
  <dcterms:modified xsi:type="dcterms:W3CDTF">2013-04-14T13:21:17Z</dcterms:modified>
</cp:coreProperties>
</file>