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7476-64D7-41BF-A4F4-FD96C327D8A1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30AFDE-B903-4881-8906-F8DA82010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7476-64D7-41BF-A4F4-FD96C327D8A1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FDE-B903-4881-8906-F8DA82010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7476-64D7-41BF-A4F4-FD96C327D8A1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FDE-B903-4881-8906-F8DA82010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7476-64D7-41BF-A4F4-FD96C327D8A1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30AFDE-B903-4881-8906-F8DA82010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7476-64D7-41BF-A4F4-FD96C327D8A1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FDE-B903-4881-8906-F8DA82010C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7476-64D7-41BF-A4F4-FD96C327D8A1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FDE-B903-4881-8906-F8DA82010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7476-64D7-41BF-A4F4-FD96C327D8A1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F30AFDE-B903-4881-8906-F8DA82010C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7476-64D7-41BF-A4F4-FD96C327D8A1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FDE-B903-4881-8906-F8DA82010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7476-64D7-41BF-A4F4-FD96C327D8A1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FDE-B903-4881-8906-F8DA82010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7476-64D7-41BF-A4F4-FD96C327D8A1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FDE-B903-4881-8906-F8DA82010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7476-64D7-41BF-A4F4-FD96C327D8A1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FDE-B903-4881-8906-F8DA82010C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C57476-64D7-41BF-A4F4-FD96C327D8A1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30AFDE-B903-4881-8906-F8DA82010C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442915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Муниципальное бюджетное дошкольное образовательное учреждение детский сад №14 муниципального образования город Горячий Ключ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b="1" dirty="0" smtClean="0"/>
              <a:t>«Игрушки </a:t>
            </a:r>
            <a:r>
              <a:rPr lang="ru-RU" b="1" dirty="0"/>
              <a:t>– океан </a:t>
            </a:r>
            <a:r>
              <a:rPr lang="ru-RU" b="1" dirty="0" smtClean="0"/>
              <a:t>      детских </a:t>
            </a:r>
            <a:r>
              <a:rPr lang="ru-RU" b="1" dirty="0"/>
              <a:t>желаний»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6000768"/>
            <a:ext cx="7272366" cy="64294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Автор: воспитатель </a:t>
            </a:r>
            <a:r>
              <a:rPr lang="ru-RU" sz="1600" dirty="0" err="1" smtClean="0"/>
              <a:t>Чикишева</a:t>
            </a:r>
            <a:r>
              <a:rPr lang="ru-RU" sz="1600" dirty="0" smtClean="0"/>
              <a:t> Елена Николаевна</a:t>
            </a:r>
            <a:endParaRPr lang="ru-RU" sz="16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8229600" cy="468917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>Цели: </a:t>
            </a:r>
            <a:r>
              <a:rPr lang="ru-RU" sz="3100" dirty="0"/>
              <a:t>развивать речь, активизировать словарь, учить обследовать игрушку, по нескольким признакам описывать и находить сходства и различия. Закреплять понятия: много, мало, большая, маленькая. Учить отгадывать загадки, учить называть знакомые и предполагаемые действия с игрушкой, ориентироваться в пространстве группы.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42918"/>
            <a:ext cx="8458200" cy="28575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Карамелька с ребятишками!</a:t>
            </a:r>
            <a:endParaRPr lang="ru-RU" dirty="0"/>
          </a:p>
        </p:txBody>
      </p:sp>
      <p:pic>
        <p:nvPicPr>
          <p:cNvPr id="1026" name="Picture 2" descr="C:\Users\Виктория\Desktop\Новая папка\SDC10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1571612"/>
            <a:ext cx="6031953" cy="4525962"/>
          </a:xfrm>
          <a:prstGeom prst="rect">
            <a:avLst/>
          </a:prstGeom>
          <a:noFill/>
        </p:spPr>
      </p:pic>
      <p:pic>
        <p:nvPicPr>
          <p:cNvPr id="4" name="Picture 2" descr="C:\Users\Виктория\Desktop\Новая папка\SDC1070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442" y="1571612"/>
            <a:ext cx="6031953" cy="46783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 мяч какой?</a:t>
            </a:r>
            <a:endParaRPr lang="ru-RU" dirty="0"/>
          </a:p>
        </p:txBody>
      </p:sp>
      <p:pic>
        <p:nvPicPr>
          <p:cNvPr id="2050" name="Picture 2" descr="C:\Users\Виктория\Desktop\Новая папка\SDC107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2223" y="1554163"/>
            <a:ext cx="6031953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Рассматривание машинки!</a:t>
            </a:r>
            <a:endParaRPr lang="ru-RU" dirty="0"/>
          </a:p>
        </p:txBody>
      </p:sp>
      <p:pic>
        <p:nvPicPr>
          <p:cNvPr id="3074" name="Picture 2" descr="C:\Users\Виктория\Desktop\Новая папка\SDC10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2223" y="1554163"/>
            <a:ext cx="6031953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</TotalTime>
  <Words>82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Муниципальное бюджетное дошкольное образовательное учреждение детский сад №14 муниципального образования город Горячий Ключ        «Игрушки – океан       детских желаний»</vt:lpstr>
      <vt:lpstr>Цели: развивать речь, активизировать словарь, учить обследовать игрушку, по нескольким признакам описывать и находить сходства и различия. Закреплять понятия: много, мало, большая, маленькая. Учить отгадывать загадки, учить называть знакомые и предполагаемые действия с игрушкой, ориентироваться в пространстве группы. </vt:lpstr>
      <vt:lpstr>Карамелька с ребятишками!</vt:lpstr>
      <vt:lpstr>А мяч какой?</vt:lpstr>
      <vt:lpstr>Рассматривание машинки!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«Игрушки – океан детских желаний»</dc:title>
  <dc:creator>Виктория</dc:creator>
  <cp:lastModifiedBy>Мама</cp:lastModifiedBy>
  <cp:revision>3</cp:revision>
  <dcterms:created xsi:type="dcterms:W3CDTF">2014-06-10T15:52:02Z</dcterms:created>
  <dcterms:modified xsi:type="dcterms:W3CDTF">2014-06-12T19:33:23Z</dcterms:modified>
</cp:coreProperties>
</file>