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A408875-A0DE-4C26-B60B-405BA9C09590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E4A32FB-7146-4CCC-AB14-1AFC133B4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8875-A0DE-4C26-B60B-405BA9C09590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32FB-7146-4CCC-AB14-1AFC133B4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8875-A0DE-4C26-B60B-405BA9C09590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32FB-7146-4CCC-AB14-1AFC133B4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A408875-A0DE-4C26-B60B-405BA9C09590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32FB-7146-4CCC-AB14-1AFC133B4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A408875-A0DE-4C26-B60B-405BA9C09590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E4A32FB-7146-4CCC-AB14-1AFC133B4D4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A408875-A0DE-4C26-B60B-405BA9C09590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E4A32FB-7146-4CCC-AB14-1AFC133B4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A408875-A0DE-4C26-B60B-405BA9C09590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E4A32FB-7146-4CCC-AB14-1AFC133B4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8875-A0DE-4C26-B60B-405BA9C09590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32FB-7146-4CCC-AB14-1AFC133B4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A408875-A0DE-4C26-B60B-405BA9C09590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E4A32FB-7146-4CCC-AB14-1AFC133B4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A408875-A0DE-4C26-B60B-405BA9C09590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E4A32FB-7146-4CCC-AB14-1AFC133B4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A408875-A0DE-4C26-B60B-405BA9C09590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E4A32FB-7146-4CCC-AB14-1AFC133B4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A408875-A0DE-4C26-B60B-405BA9C09590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E4A32FB-7146-4CCC-AB14-1AFC133B4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996952"/>
            <a:ext cx="806291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1600" dirty="0" smtClean="0"/>
              <a:t>Муниципальное бюджетное дошкольное образовательное учреждение детский сад №14 муниципального образования город Горячий Ключ     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6000" dirty="0" smtClean="0"/>
              <a:t>Математическое </a:t>
            </a:r>
            <a:r>
              <a:rPr lang="ru-RU" sz="6000" dirty="0" smtClean="0"/>
              <a:t>развлечение «Путешествие по сказкам</a:t>
            </a:r>
            <a:r>
              <a:rPr lang="ru-RU" dirty="0" smtClean="0"/>
              <a:t>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000636"/>
            <a:ext cx="8062912" cy="1285884"/>
          </a:xfrm>
        </p:spPr>
        <p:txBody>
          <a:bodyPr>
            <a:normAutofit/>
          </a:bodyPr>
          <a:lstStyle/>
          <a:p>
            <a:pPr algn="l"/>
            <a:endParaRPr lang="ru-RU" sz="1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endParaRPr lang="ru-RU" sz="1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endParaRPr lang="ru-RU" sz="1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Автор: воспитатель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Чикишева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Елена Николаевна</a:t>
            </a:r>
            <a:endParaRPr lang="ru-RU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780928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Цель: продолжать развивать логическое мышление; умение анализировать, формировать творческое объемное, пространственное и ассоциативное мышление, сенсомоторные координации. Развивать пространственное воображение, творческое начало, индивидуальность в сочетании с умением работать в коллективе сверстников.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077072"/>
            <a:ext cx="8062912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Развиваем логическое мышление!</a:t>
            </a:r>
            <a:endParaRPr lang="ru-RU" dirty="0"/>
          </a:p>
        </p:txBody>
      </p:sp>
      <p:pic>
        <p:nvPicPr>
          <p:cNvPr id="1026" name="Picture 2" descr="F:\матем .развл.в гост.сказки фото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5984" y="2000241"/>
            <a:ext cx="4429156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Отправляемся в путешествие!</a:t>
            </a:r>
            <a:endParaRPr lang="ru-RU" dirty="0"/>
          </a:p>
        </p:txBody>
      </p:sp>
      <p:pic>
        <p:nvPicPr>
          <p:cNvPr id="2050" name="Picture 2" descr="C:\Users\Виктория\Desktop\Новая папка\SDC107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Рисуем по клеточкам самолет!</a:t>
            </a:r>
            <a:endParaRPr lang="ru-RU" dirty="0"/>
          </a:p>
        </p:txBody>
      </p:sp>
      <p:pic>
        <p:nvPicPr>
          <p:cNvPr id="3074" name="Picture 2" descr="C:\Users\Виктория\Desktop\Новая папка\SDC107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</TotalTime>
  <Words>58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Яркая</vt:lpstr>
      <vt:lpstr>  Муниципальное бюджетное дошкольное образовательное учреждение детский сад №14 муниципального образования город Горячий Ключ         Математическое развлечение «Путешествие по сказкам!»</vt:lpstr>
      <vt:lpstr>Цель: продолжать развивать логическое мышление; умение анализировать, формировать творческое объемное, пространственное и ассоциативное мышление, сенсомоторные координации. Развивать пространственное воображение, творческое начало, индивидуальность в сочетании с умением работать в коллективе сверстников.</vt:lpstr>
      <vt:lpstr>Развиваем логическое мышление!</vt:lpstr>
      <vt:lpstr>Отправляемся в путешествие!</vt:lpstr>
      <vt:lpstr>Рисуем по клеточкам самолет!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Математическое развлечение «Путешествие по сказкам!»</dc:title>
  <dc:creator>Виктория</dc:creator>
  <cp:lastModifiedBy>Мама</cp:lastModifiedBy>
  <cp:revision>3</cp:revision>
  <dcterms:created xsi:type="dcterms:W3CDTF">2014-06-10T16:39:26Z</dcterms:created>
  <dcterms:modified xsi:type="dcterms:W3CDTF">2014-06-12T19:40:58Z</dcterms:modified>
</cp:coreProperties>
</file>