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1F2D37B-5AD8-4DE6-A062-0DB88DC602C6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4A91F6-CF5E-4BA6-BD20-6D706260A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2D37B-5AD8-4DE6-A062-0DB88DC602C6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A91F6-CF5E-4BA6-BD20-6D706260A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1F2D37B-5AD8-4DE6-A062-0DB88DC602C6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4A91F6-CF5E-4BA6-BD20-6D706260A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2D37B-5AD8-4DE6-A062-0DB88DC602C6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A91F6-CF5E-4BA6-BD20-6D706260A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F2D37B-5AD8-4DE6-A062-0DB88DC602C6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B4A91F6-CF5E-4BA6-BD20-6D706260A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2D37B-5AD8-4DE6-A062-0DB88DC602C6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A91F6-CF5E-4BA6-BD20-6D706260A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2D37B-5AD8-4DE6-A062-0DB88DC602C6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A91F6-CF5E-4BA6-BD20-6D706260A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2D37B-5AD8-4DE6-A062-0DB88DC602C6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A91F6-CF5E-4BA6-BD20-6D706260A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F2D37B-5AD8-4DE6-A062-0DB88DC602C6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A91F6-CF5E-4BA6-BD20-6D706260A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2D37B-5AD8-4DE6-A062-0DB88DC602C6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A91F6-CF5E-4BA6-BD20-6D706260A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2D37B-5AD8-4DE6-A062-0DB88DC602C6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A91F6-CF5E-4BA6-BD20-6D706260A4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1F2D37B-5AD8-4DE6-A062-0DB88DC602C6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B4A91F6-CF5E-4BA6-BD20-6D706260A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1285860"/>
            <a:ext cx="6072230" cy="350046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>«Широкая </a:t>
            </a:r>
            <a:r>
              <a:rPr lang="ru-RU" dirty="0"/>
              <a:t>Масленица- проводы </a:t>
            </a:r>
            <a:r>
              <a:rPr lang="ru-RU" dirty="0" smtClean="0"/>
              <a:t>зимы»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214290"/>
            <a:ext cx="6357950" cy="635798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№14 муниципального образования город Горячий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Ключ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Автор: воспитатель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Чикишева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Елена Николаевна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Цель: создать радостное настроение детям.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Что вы гости тут сидите, аль гулять вы не хотите? Засиделись чай с утра, веселиться уж пора! </a:t>
            </a:r>
            <a:endParaRPr lang="ru-RU" sz="2800" dirty="0"/>
          </a:p>
        </p:txBody>
      </p:sp>
      <p:pic>
        <p:nvPicPr>
          <p:cNvPr id="1026" name="Picture 2" descr="F:\праздники Доу фото\102SSCAM\SDC103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Вместе будем мы гулять, Масленицу провожать!</a:t>
            </a:r>
            <a:endParaRPr lang="ru-RU" dirty="0"/>
          </a:p>
        </p:txBody>
      </p:sp>
      <p:pic>
        <p:nvPicPr>
          <p:cNvPr id="2050" name="Picture 2" descr="F:\праздники Доу фото\102SSCAM\SDC10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Ах, какие вкусные блины!</a:t>
            </a:r>
            <a:endParaRPr lang="ru-RU" dirty="0"/>
          </a:p>
        </p:txBody>
      </p:sp>
      <p:pic>
        <p:nvPicPr>
          <p:cNvPr id="4" name="Содержимое 3" descr="SDC1035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4934" y="1609725"/>
            <a:ext cx="6463531" cy="48466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</TotalTime>
  <Words>62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   «Широкая Масленица- проводы зимы» </vt:lpstr>
      <vt:lpstr>Цель: создать радостное настроение детям.</vt:lpstr>
      <vt:lpstr>Что вы гости тут сидите, аль гулять вы не хотите? Засиделись чай с утра, веселиться уж пора! </vt:lpstr>
      <vt:lpstr>Вместе будем мы гулять, Масленицу провожать!</vt:lpstr>
      <vt:lpstr>Ах, какие вкусные блины!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«Широкая Масленица- проводы зимы»</dc:title>
  <dc:creator>Виктория</dc:creator>
  <cp:lastModifiedBy>Мама</cp:lastModifiedBy>
  <cp:revision>5</cp:revision>
  <dcterms:created xsi:type="dcterms:W3CDTF">2014-06-10T16:11:51Z</dcterms:created>
  <dcterms:modified xsi:type="dcterms:W3CDTF">2014-06-12T19:54:23Z</dcterms:modified>
</cp:coreProperties>
</file>