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2" d="100"/>
          <a:sy n="52" d="100"/>
        </p:scale>
        <p:origin x="-143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867AE4-55EC-4EF7-869C-28AC1DB8A46A}" type="datetimeFigureOut">
              <a:rPr lang="ru-RU" smtClean="0"/>
              <a:pPr/>
              <a:t>12.06.2014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C940A34-EA91-4DFC-811A-A5A0CB2CF83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867AE4-55EC-4EF7-869C-28AC1DB8A46A}" type="datetimeFigureOut">
              <a:rPr lang="ru-RU" smtClean="0"/>
              <a:pPr/>
              <a:t>12.06.2014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C940A34-EA91-4DFC-811A-A5A0CB2CF83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867AE4-55EC-4EF7-869C-28AC1DB8A46A}" type="datetimeFigureOut">
              <a:rPr lang="ru-RU" smtClean="0"/>
              <a:pPr/>
              <a:t>12.06.2014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C940A34-EA91-4DFC-811A-A5A0CB2CF83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867AE4-55EC-4EF7-869C-28AC1DB8A46A}" type="datetimeFigureOut">
              <a:rPr lang="ru-RU" smtClean="0"/>
              <a:pPr/>
              <a:t>12.06.2014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C940A34-EA91-4DFC-811A-A5A0CB2CF83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867AE4-55EC-4EF7-869C-28AC1DB8A46A}" type="datetimeFigureOut">
              <a:rPr lang="ru-RU" smtClean="0"/>
              <a:pPr/>
              <a:t>12.06.2014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C940A34-EA91-4DFC-811A-A5A0CB2CF83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867AE4-55EC-4EF7-869C-28AC1DB8A46A}" type="datetimeFigureOut">
              <a:rPr lang="ru-RU" smtClean="0"/>
              <a:pPr/>
              <a:t>12.06.2014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C940A34-EA91-4DFC-811A-A5A0CB2CF83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867AE4-55EC-4EF7-869C-28AC1DB8A46A}" type="datetimeFigureOut">
              <a:rPr lang="ru-RU" smtClean="0"/>
              <a:pPr/>
              <a:t>12.06.2014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C940A34-EA91-4DFC-811A-A5A0CB2CF83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867AE4-55EC-4EF7-869C-28AC1DB8A46A}" type="datetimeFigureOut">
              <a:rPr lang="ru-RU" smtClean="0"/>
              <a:pPr/>
              <a:t>12.06.2014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C940A34-EA91-4DFC-811A-A5A0CB2CF83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867AE4-55EC-4EF7-869C-28AC1DB8A46A}" type="datetimeFigureOut">
              <a:rPr lang="ru-RU" smtClean="0"/>
              <a:pPr/>
              <a:t>12.06.2014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C940A34-EA91-4DFC-811A-A5A0CB2CF83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867AE4-55EC-4EF7-869C-28AC1DB8A46A}" type="datetimeFigureOut">
              <a:rPr lang="ru-RU" smtClean="0"/>
              <a:pPr/>
              <a:t>12.06.2014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C940A34-EA91-4DFC-811A-A5A0CB2CF83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867AE4-55EC-4EF7-869C-28AC1DB8A46A}" type="datetimeFigureOut">
              <a:rPr lang="ru-RU" smtClean="0"/>
              <a:pPr/>
              <a:t>12.06.2014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C940A34-EA91-4DFC-811A-A5A0CB2CF83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7867AE4-55EC-4EF7-869C-28AC1DB8A46A}" type="datetimeFigureOut">
              <a:rPr lang="ru-RU" smtClean="0"/>
              <a:pPr/>
              <a:t>12.06.2014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C940A34-EA91-4DFC-811A-A5A0CB2CF83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85720" y="3143248"/>
            <a:ext cx="8501122" cy="3071834"/>
          </a:xfrm>
        </p:spPr>
        <p:txBody>
          <a:bodyPr>
            <a:normAutofit/>
          </a:bodyPr>
          <a:lstStyle/>
          <a:p>
            <a:pPr algn="ctr"/>
            <a:r>
              <a:rPr lang="ru-RU" sz="6000" dirty="0"/>
              <a:t>«В ГОСТЯХ У СКАЗКИ</a:t>
            </a:r>
            <a:r>
              <a:rPr lang="ru-RU" sz="6000" dirty="0" smtClean="0"/>
              <a:t>»</a:t>
            </a:r>
            <a:br>
              <a:rPr lang="ru-RU" sz="6000" dirty="0" smtClean="0"/>
            </a:br>
            <a:r>
              <a:rPr lang="ru-RU" sz="1400" b="0" dirty="0" smtClean="0"/>
              <a:t>Автор: воспитатель </a:t>
            </a:r>
            <a:r>
              <a:rPr lang="ru-RU" sz="1400" b="0" dirty="0" err="1" smtClean="0"/>
              <a:t>Чикишева</a:t>
            </a:r>
            <a:r>
              <a:rPr lang="ru-RU" sz="1400" b="0" dirty="0" smtClean="0"/>
              <a:t> Елена Николаевна</a:t>
            </a:r>
            <a:r>
              <a:rPr lang="ru-RU" sz="6000" dirty="0" smtClean="0"/>
              <a:t> </a:t>
            </a:r>
            <a:endParaRPr lang="ru-RU" sz="6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0034" y="571480"/>
            <a:ext cx="8247860" cy="2786082"/>
          </a:xfrm>
        </p:spPr>
        <p:txBody>
          <a:bodyPr>
            <a:normAutofit/>
          </a:bodyPr>
          <a:lstStyle/>
          <a:p>
            <a:pPr algn="ctr"/>
            <a:r>
              <a:rPr lang="ru-RU" sz="1400" b="1" dirty="0" smtClean="0"/>
              <a:t>Муниципальное бюджетное дошкольное образовательное учреждение детский сад №14 муниципального образования город Горячий Ключ</a:t>
            </a:r>
            <a:endParaRPr lang="ru-RU" sz="1400" b="1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3568" y="1052736"/>
            <a:ext cx="7772400" cy="3084363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ru-RU" sz="5700" dirty="0">
                <a:solidFill>
                  <a:srgbClr val="FF0000"/>
                </a:solidFill>
              </a:rPr>
              <a:t>Цели: </a:t>
            </a:r>
            <a:r>
              <a:rPr lang="ru-RU" sz="5700" dirty="0">
                <a:solidFill>
                  <a:schemeClr val="tx1"/>
                </a:solidFill>
              </a:rPr>
              <a:t>Закреплять умение делить слова на слоги, определять в словах ударный слог.									</a:t>
            </a:r>
            <a:r>
              <a:rPr lang="ru-RU" dirty="0"/>
              <a:t>			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/>
              <a:t>Зя-зя-зя</a:t>
            </a:r>
            <a:r>
              <a:rPr lang="ru-RU" dirty="0" smtClean="0"/>
              <a:t>- мы с тобой</a:t>
            </a:r>
            <a:r>
              <a:rPr lang="ru-RU" smtClean="0"/>
              <a:t>, мишка, </a:t>
            </a:r>
            <a:r>
              <a:rPr lang="ru-RU" dirty="0" smtClean="0"/>
              <a:t>друзья!</a:t>
            </a:r>
            <a:endParaRPr lang="ru-RU" dirty="0"/>
          </a:p>
        </p:txBody>
      </p:sp>
      <p:pic>
        <p:nvPicPr>
          <p:cNvPr id="1026" name="Picture 2" descr="C:\Users\Виктория\Desktop\Новая папка\SDC10721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1803135" y="530225"/>
            <a:ext cx="5583767" cy="4187825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Маша и мишка играют с детьми!</a:t>
            </a:r>
            <a:endParaRPr lang="ru-RU" dirty="0"/>
          </a:p>
        </p:txBody>
      </p:sp>
      <p:pic>
        <p:nvPicPr>
          <p:cNvPr id="2050" name="Picture 2" descr="C:\Users\Виктория\Desktop\Новая папка\SDC10723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1803135" y="530225"/>
            <a:ext cx="5583767" cy="4187825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800" decel="100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800" decel="100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17</TotalTime>
  <Words>51</Words>
  <Application>Microsoft Office PowerPoint</Application>
  <PresentationFormat>Экран (4:3)</PresentationFormat>
  <Paragraphs>5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Аспект</vt:lpstr>
      <vt:lpstr>«В ГОСТЯХ У СКАЗКИ» Автор: воспитатель Чикишева Елена Николаевна </vt:lpstr>
      <vt:lpstr>Слайд 2</vt:lpstr>
      <vt:lpstr>Зя-зя-зя- мы с тобой, мишка, друзья!</vt:lpstr>
      <vt:lpstr>Маша и мишка играют с детьми!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«В ГОСТЯХ У СКАЗКИ» </dc:title>
  <dc:creator>Виктория</dc:creator>
  <cp:lastModifiedBy>Мама</cp:lastModifiedBy>
  <cp:revision>2</cp:revision>
  <dcterms:created xsi:type="dcterms:W3CDTF">2014-06-10T15:41:23Z</dcterms:created>
  <dcterms:modified xsi:type="dcterms:W3CDTF">2014-06-12T19:19:56Z</dcterms:modified>
</cp:coreProperties>
</file>