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7" r:id="rId3"/>
    <p:sldId id="268" r:id="rId4"/>
    <p:sldId id="266" r:id="rId5"/>
    <p:sldId id="267" r:id="rId6"/>
    <p:sldId id="26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38" autoAdjust="0"/>
  </p:normalViewPr>
  <p:slideViewPr>
    <p:cSldViewPr>
      <p:cViewPr varScale="1">
        <p:scale>
          <a:sx n="53" d="100"/>
          <a:sy n="53" d="100"/>
        </p:scale>
        <p:origin x="-8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DADC935-86BF-49DA-A5EE-7EC0CCADE272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77A770-5EFF-43C8-8E07-2EEE5A79E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C935-86BF-49DA-A5EE-7EC0CCADE272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A770-5EFF-43C8-8E07-2EEE5A79E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DADC935-86BF-49DA-A5EE-7EC0CCADE272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377A770-5EFF-43C8-8E07-2EEE5A79E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C935-86BF-49DA-A5EE-7EC0CCADE272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77A770-5EFF-43C8-8E07-2EEE5A79E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C935-86BF-49DA-A5EE-7EC0CCADE272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377A770-5EFF-43C8-8E07-2EEE5A79E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ADC935-86BF-49DA-A5EE-7EC0CCADE272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77A770-5EFF-43C8-8E07-2EEE5A79E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ADC935-86BF-49DA-A5EE-7EC0CCADE272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77A770-5EFF-43C8-8E07-2EEE5A79E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C935-86BF-49DA-A5EE-7EC0CCADE272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77A770-5EFF-43C8-8E07-2EEE5A79E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C935-86BF-49DA-A5EE-7EC0CCADE272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77A770-5EFF-43C8-8E07-2EEE5A79E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C935-86BF-49DA-A5EE-7EC0CCADE272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77A770-5EFF-43C8-8E07-2EEE5A79E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DADC935-86BF-49DA-A5EE-7EC0CCADE272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377A770-5EFF-43C8-8E07-2EEE5A79E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ADC935-86BF-49DA-A5EE-7EC0CCADE272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77A770-5EFF-43C8-8E07-2EEE5A79E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8000">
    <p:dissolv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Муниципальное бюджетное дошкольное образовательное учреждение детский сад №14 муниципального образования горд Горячий Ключ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89566"/>
            <a:ext cx="6715172" cy="498270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b="1" dirty="0" smtClean="0"/>
          </a:p>
          <a:p>
            <a:pPr algn="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Кукольный театр</a:t>
            </a:r>
          </a:p>
          <a:p>
            <a:pPr algn="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«Огонь жжётся»</a:t>
            </a:r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Автор: воспитатель Попова Людмила Фёдоровна</a:t>
            </a:r>
          </a:p>
          <a:p>
            <a:pPr algn="ctr">
              <a:buNone/>
            </a:pPr>
            <a:endParaRPr lang="ru-RU" sz="1600" b="1" dirty="0"/>
          </a:p>
        </p:txBody>
      </p:sp>
      <p:pic>
        <p:nvPicPr>
          <p:cNvPr id="5" name="Содержимое 4" descr="DSCN122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143768" y="3286124"/>
            <a:ext cx="1584000" cy="2766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rc_mi" descr="http://ds9ishim.ru/sites/default/files/pages/novosti/img1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200026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rc_mi" descr="http://umm4.com/wp-content/uploads/2011/06/stixi-dlya-detej-pravila-pozharnoj-bezopasnosti-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242889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rc_mi" descr="http://bezopasnost-detej.ru/images/2013/129-plakaty-pozharnaya-bezopasnost-dlya-detej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143381"/>
            <a:ext cx="271464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8143932" cy="40005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детей осторожности в обращении с огнем, не играть со спичками, не разжигать костры, не трогать горячие угли в костре. Развивать память, внимание, воображение, речь. Воспитывать бережное отношение к природе, желание беречь и охранять природу и животных, живущих в лесу.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Театр - это здорово!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SCN10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2552" y="1600190"/>
            <a:ext cx="6516000" cy="5056171"/>
          </a:xfr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0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8219" y="1600200"/>
            <a:ext cx="6372000" cy="5150046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07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70661" y="1600189"/>
            <a:ext cx="6228000" cy="5149284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0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Берегите лес от огня!!!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DC107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00200"/>
            <a:ext cx="7704856" cy="499715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05273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Comic Sans MS" pitchFamily="66" charset="0"/>
              </a:rPr>
              <a:t>СПАСИБО ЗА ВНИМАНИЕ!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847679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207</TotalTime>
  <Words>94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Муниципальное бюджетное дошкольное образовательное учреждение детский сад №14 муниципального образования горд Горячий Ключ</vt:lpstr>
      <vt:lpstr>Цель: Учить детей осторожности в обращении с огнем, не играть со спичками, не разжигать костры, не трогать горячие угли в костре. Развивать память, внимание, воображение, речь. Воспитывать бережное отношение к природе, желание беречь и охранять природу и животных, живущих в лесу. </vt:lpstr>
      <vt:lpstr>Театр - это здорово!</vt:lpstr>
      <vt:lpstr>Слайд 4</vt:lpstr>
      <vt:lpstr>Слайд 5</vt:lpstr>
      <vt:lpstr>Слайд 6</vt:lpstr>
      <vt:lpstr>Берегите лес от огня!!!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Кукольный театр «Огонь жжется»</dc:title>
  <dc:creator>Виктория</dc:creator>
  <cp:lastModifiedBy>Мама</cp:lastModifiedBy>
  <cp:revision>23</cp:revision>
  <dcterms:created xsi:type="dcterms:W3CDTF">2014-06-08T08:51:37Z</dcterms:created>
  <dcterms:modified xsi:type="dcterms:W3CDTF">2014-06-16T19:14:29Z</dcterms:modified>
</cp:coreProperties>
</file>