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5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401263-A42A-4AD6-9218-88807D38E484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3E8287-1AE5-465F-AA8A-B76CD067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1432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дошкольное образовательное учреждение детский сад 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муниципального образования город Горячий Ключ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«Мы, Олимпийцы!»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7292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Автор: воспитатель Попова Людмила Фёдоровна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Мама\Desktop\DSCN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643314"/>
            <a:ext cx="1224000" cy="2137941"/>
          </a:xfrm>
          <a:prstGeom prst="rect">
            <a:avLst/>
          </a:prstGeom>
          <a:noFill/>
        </p:spPr>
      </p:pic>
      <p:pic>
        <p:nvPicPr>
          <p:cNvPr id="9" name="Содержимое 4" descr="100_15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5762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4/80/74/80074727_large_290c5b97d8c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00174"/>
            <a:ext cx="207170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307183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Цель</a:t>
            </a:r>
            <a:r>
              <a:rPr lang="ru-RU" sz="2000" dirty="0"/>
              <a:t>: Пропаганда здорового образа жизни. Знакомство с историей Олимпийских игр; формировать ответственность и дисциплину, воспитывать </a:t>
            </a:r>
            <a:r>
              <a:rPr lang="ru-RU" sz="2000" dirty="0" smtClean="0"/>
              <a:t>патриотизм; создать </a:t>
            </a:r>
            <a:r>
              <a:rPr lang="ru-RU" sz="2000" dirty="0"/>
              <a:t>хорошее настроение от участия в празднике.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Будущие Олимпийцы!</a:t>
            </a:r>
            <a:endParaRPr lang="ru-RU" dirty="0"/>
          </a:p>
        </p:txBody>
      </p:sp>
      <p:pic>
        <p:nvPicPr>
          <p:cNvPr id="6" name="Содержимое 5" descr="SAM_2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9758" y="530210"/>
            <a:ext cx="6372000" cy="5043905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9426" y="530224"/>
            <a:ext cx="5688000" cy="5351464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вот и заслуженная победа!</a:t>
            </a:r>
            <a:endParaRPr lang="ru-RU" dirty="0"/>
          </a:p>
        </p:txBody>
      </p:sp>
      <p:pic>
        <p:nvPicPr>
          <p:cNvPr id="4" name="Содержимое 3" descr="DSCN1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00034"/>
            <a:ext cx="5580000" cy="4940291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СПАСИБО ЗА ВНИМАНИЕ!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47679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63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Муниципальное бюджетное дошкольное образовательное учреждение детский сад №14 муниципального образования город Горячий Ключ                  «Мы, Олимпийцы!»</vt:lpstr>
      <vt:lpstr>Цель: Пропаганда здорового образа жизни. Знакомство с историей Олимпийских игр; формировать ответственность и дисциплину, воспитывать патриотизм; создать хорошее настроение от участия в празднике. </vt:lpstr>
      <vt:lpstr>       Будущие Олимпийцы!</vt:lpstr>
      <vt:lpstr>Слайд 4</vt:lpstr>
      <vt:lpstr>Слайд 5</vt:lpstr>
      <vt:lpstr>А вот и заслуженная победа!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«Мы, олимпийцы!»</dc:title>
  <dc:creator>Виктория</dc:creator>
  <cp:lastModifiedBy>Мама</cp:lastModifiedBy>
  <cp:revision>13</cp:revision>
  <dcterms:created xsi:type="dcterms:W3CDTF">2014-06-08T08:38:09Z</dcterms:created>
  <dcterms:modified xsi:type="dcterms:W3CDTF">2014-06-17T08:39:23Z</dcterms:modified>
</cp:coreProperties>
</file>