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2" r:id="rId2"/>
    <p:sldId id="257" r:id="rId3"/>
    <p:sldId id="264" r:id="rId4"/>
    <p:sldId id="268" r:id="rId5"/>
    <p:sldId id="271" r:id="rId6"/>
    <p:sldId id="272" r:id="rId7"/>
    <p:sldId id="26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7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3B77BE-05CB-4286-904F-FFB5EF8040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2D3E15-06B1-455E-B05F-687285F5A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Муниципальное бюджетное дошкольное образовательное учреждение детский сад №14 муниципального образования город Горячий Ключ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166" y="1857364"/>
            <a:ext cx="6643734" cy="15716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«Правильно выбирайте место отдыха детей»</a:t>
            </a:r>
          </a:p>
          <a:p>
            <a:pPr algn="ctr"/>
            <a:endParaRPr lang="ru-RU" sz="4000" b="1" dirty="0" smtClean="0">
              <a:solidFill>
                <a:srgbClr val="00B050"/>
              </a:solidFill>
            </a:endParaRPr>
          </a:p>
          <a:p>
            <a:pPr algn="ctr"/>
            <a:endParaRPr lang="ru-RU" sz="4000" b="1" dirty="0" smtClean="0">
              <a:solidFill>
                <a:srgbClr val="00B050"/>
              </a:solidFill>
            </a:endParaRPr>
          </a:p>
          <a:p>
            <a:endParaRPr lang="ru-RU" sz="4000" b="1" dirty="0" smtClean="0">
              <a:solidFill>
                <a:srgbClr val="00B050"/>
              </a:solidFill>
            </a:endParaRP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Автор: воспитатель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Попова Людмила Фёдоровна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N122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86446" y="3500438"/>
            <a:ext cx="1728787" cy="3017837"/>
          </a:xfrm>
          <a:prstGeom prst="round2Diag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642918"/>
            <a:ext cx="7406640" cy="206897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Обменяться информацией о лучших местах для прогулок и отдыха с детьми в поселке и заинтересовать родителей в их активном проведении.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7406640" cy="143606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14414" y="2714620"/>
            <a:ext cx="7429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2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информацию родителям о важности активного отдыха с детьми на улице.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76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Заинтересовать  родителей найти и обменяться информацией об оптимально приспособленных местах для прогулок и отдыха с детьми в поселке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erem-rielt.ru/upload/medialibrary/674/sanatornaya-8-f.jpg"/>
          <p:cNvPicPr>
            <a:picLocks noChangeAspect="1" noChangeArrowheads="1"/>
          </p:cNvPicPr>
          <p:nvPr/>
        </p:nvPicPr>
        <p:blipFill>
          <a:blip r:embed="rId2"/>
          <a:srcRect l="19558" t="142" r="8163"/>
          <a:stretch>
            <a:fillRect/>
          </a:stretch>
        </p:blipFill>
        <p:spPr bwMode="auto">
          <a:xfrm>
            <a:off x="1440000" y="285728"/>
            <a:ext cx="7418280" cy="597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Детская площадка</a:t>
            </a:r>
            <a:endParaRPr lang="ru-RU" dirty="0"/>
          </a:p>
        </p:txBody>
      </p:sp>
      <p:pic>
        <p:nvPicPr>
          <p:cNvPr id="4" name="Содержимое 3" descr="DSCN1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6700" y="1447800"/>
            <a:ext cx="6596149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Как здорово прогуляться и отдохнуть  с семьей в парке  «Дубрава»</a:t>
            </a:r>
            <a:endParaRPr lang="ru-RU" sz="2800" b="1" dirty="0"/>
          </a:p>
        </p:txBody>
      </p:sp>
      <p:pic>
        <p:nvPicPr>
          <p:cNvPr id="4" name="Содержимое 3" descr="DSCN1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1886" y="1447800"/>
            <a:ext cx="6745778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Экскурсия с воспитателем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DSC_0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1447800"/>
            <a:ext cx="72009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5143536" cy="1162050"/>
          </a:xfrm>
        </p:spPr>
        <p:txBody>
          <a:bodyPr/>
          <a:lstStyle/>
          <a:p>
            <a:pPr algn="ctr"/>
            <a:r>
              <a:rPr lang="ru-RU" dirty="0" smtClean="0"/>
              <a:t>А вот наш целебный родник в тени могучей дубравы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42976" y="1785926"/>
            <a:ext cx="7072362" cy="4786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AM_3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85926"/>
            <a:ext cx="6768000" cy="458093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05273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Comic Sans MS" pitchFamily="66" charset="0"/>
              </a:rPr>
              <a:t>СПАСИБО ЗА ВНИМАНИЕ!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847679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114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Муниципальное бюджетное дошкольное образовательное учреждение детский сад №14 муниципального образования город Горячий Ключ</vt:lpstr>
      <vt:lpstr>Цель: Обменяться информацией о лучших местах для прогулок и отдыха с детьми в поселке и заинтересовать родителей в их активном проведении.   </vt:lpstr>
      <vt:lpstr>Слайд 3</vt:lpstr>
      <vt:lpstr>Детская площадка</vt:lpstr>
      <vt:lpstr>Как здорово прогуляться и отдохнуть  с семьей в парке  «Дубрава»</vt:lpstr>
      <vt:lpstr>Экскурсия с воспитателем</vt:lpstr>
      <vt:lpstr>А вот наш целебный родник в тени могучей дубравы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«Правильно выбирайте места отдыха с детьми»</dc:title>
  <dc:creator>Виктория</dc:creator>
  <cp:lastModifiedBy>User</cp:lastModifiedBy>
  <cp:revision>18</cp:revision>
  <dcterms:created xsi:type="dcterms:W3CDTF">2014-06-08T08:13:56Z</dcterms:created>
  <dcterms:modified xsi:type="dcterms:W3CDTF">2014-11-21T11:13:49Z</dcterms:modified>
</cp:coreProperties>
</file>